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83" r:id="rId6"/>
    <p:sldId id="282" r:id="rId7"/>
    <p:sldId id="348" r:id="rId8"/>
    <p:sldId id="292" r:id="rId9"/>
    <p:sldId id="324" r:id="rId10"/>
    <p:sldId id="293" r:id="rId11"/>
    <p:sldId id="349" r:id="rId12"/>
    <p:sldId id="350" r:id="rId13"/>
    <p:sldId id="351" r:id="rId14"/>
    <p:sldId id="352" r:id="rId15"/>
    <p:sldId id="291" r:id="rId16"/>
    <p:sldId id="338" r:id="rId17"/>
    <p:sldId id="343" r:id="rId18"/>
    <p:sldId id="344" r:id="rId19"/>
    <p:sldId id="288" r:id="rId20"/>
    <p:sldId id="345" r:id="rId21"/>
    <p:sldId id="346" r:id="rId22"/>
    <p:sldId id="347" r:id="rId23"/>
    <p:sldId id="309" r:id="rId24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1848" y="114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julian%20villar\2017\CUMPLIMIENTO\Septiembre\internacionales\Agrup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453011081948091"/>
          <c:w val="0.93888888888888888"/>
          <c:h val="0.792244823563721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Hoja1!$C$8</c:f>
              <c:strCache>
                <c:ptCount val="1"/>
                <c:pt idx="0">
                  <c:v>Cumplimiento Servicio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777777777778286E-3"/>
                  <c:y val="0.194444444444444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1-47DA-9064-D063DE652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Hoja1!$K$8</c:f>
              <c:numCache>
                <c:formatCode>0.00%</c:formatCode>
                <c:ptCount val="1"/>
                <c:pt idx="0">
                  <c:v>0.81416162307728401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1-47DA-9064-D063DE6521D7}"/>
            </c:ext>
          </c:extLst>
        </c:ser>
        <c:ser>
          <c:idx val="1"/>
          <c:order val="1"/>
          <c:tx>
            <c:strRef>
              <c:f>Hoja1!$C$9</c:f>
              <c:strCache>
                <c:ptCount val="1"/>
                <c:pt idx="0">
                  <c:v>Cumplimiento Itinerario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112E-2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41-47DA-9064-D063DE652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Hoja1!$K$9</c:f>
              <c:numCache>
                <c:formatCode>0.00%</c:formatCode>
                <c:ptCount val="1"/>
                <c:pt idx="0">
                  <c:v>0.62228085914499631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41-47DA-9064-D063DE6521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5377840"/>
        <c:axId val="1311373152"/>
        <c:axId val="0"/>
      </c:bar3DChart>
      <c:catAx>
        <c:axId val="1325377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1373152"/>
        <c:crosses val="autoZero"/>
        <c:auto val="1"/>
        <c:lblAlgn val="ctr"/>
        <c:lblOffset val="100"/>
        <c:noMultiLvlLbl val="0"/>
      </c:catAx>
      <c:valAx>
        <c:axId val="1311373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32537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69903762029747"/>
          <c:y val="5.6133712452610104E-2"/>
          <c:w val="0.79096587926509199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2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08E-2"/>
          <c:y val="0.20573636628754738"/>
          <c:w val="0.93888888888888888"/>
          <c:h val="0.78103856809565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Hoja2!$A$39</c:f>
              <c:strCache>
                <c:ptCount val="1"/>
                <c:pt idx="0">
                  <c:v>Cumplimiento Servicio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555555555555046E-3"/>
                  <c:y val="0.14814814814814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98-493F-88F2-E67335A63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Hoja2!$AD$39</c:f>
              <c:numCache>
                <c:formatCode>0.00%</c:formatCode>
                <c:ptCount val="1"/>
                <c:pt idx="0">
                  <c:v>0.75887335669752309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98-493F-88F2-E67335A63F96}"/>
            </c:ext>
          </c:extLst>
        </c:ser>
        <c:ser>
          <c:idx val="1"/>
          <c:order val="1"/>
          <c:tx>
            <c:strRef>
              <c:f>Hoja2!$A$40</c:f>
              <c:strCache>
                <c:ptCount val="1"/>
                <c:pt idx="0">
                  <c:v>Cumplimiento Itinerario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5555555555555558E-3"/>
                  <c:y val="0.115740740740740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98-493F-88F2-E67335A63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Hoja2!$AD$40</c:f>
              <c:numCache>
                <c:formatCode>0.00%</c:formatCode>
                <c:ptCount val="1"/>
                <c:pt idx="0">
                  <c:v>0.66032353157169332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98-493F-88F2-E67335A63F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7767616"/>
        <c:axId val="1474697840"/>
        <c:axId val="0"/>
      </c:bar3DChart>
      <c:catAx>
        <c:axId val="1507767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4697840"/>
        <c:crosses val="autoZero"/>
        <c:auto val="1"/>
        <c:lblAlgn val="ctr"/>
        <c:lblOffset val="100"/>
        <c:noMultiLvlLbl val="0"/>
      </c:catAx>
      <c:valAx>
        <c:axId val="1474697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50776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05533683289589"/>
          <c:y val="7.2705234762321366E-2"/>
          <c:w val="0.79096587926509199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2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14/12/2017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14/12/2017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51FA612-6A69-431C-8F2E-82597A371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6" y="1599241"/>
            <a:ext cx="7466667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2017</a:t>
            </a:r>
            <a:endParaRPr lang="es-CO" sz="22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D50CBAF-2B03-4C00-BC63-57815E3FC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64334"/>
              </p:ext>
            </p:extLst>
          </p:nvPr>
        </p:nvGraphicFramePr>
        <p:xfrm>
          <a:off x="1017037" y="1782147"/>
          <a:ext cx="6736701" cy="399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2BA9B1-157F-4C8B-A214-BC424EE3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2" y="1923278"/>
            <a:ext cx="8747015" cy="38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34F19F-A0C7-49E1-ADFA-6C3E1179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4" y="1721498"/>
            <a:ext cx="8823272" cy="39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F100E3-EA90-4133-B557-AE852AF1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" y="1725298"/>
            <a:ext cx="8925952" cy="42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1DF049-B287-4F81-B22D-50419DC5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02" y="1822940"/>
            <a:ext cx="8758846" cy="395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16A0C0-4F24-43AD-9D7A-1AA7ED8A9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4" y="1757626"/>
            <a:ext cx="8854751" cy="39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766CC6-CDB8-46C1-A7D6-349942568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" y="1628843"/>
            <a:ext cx="8936883" cy="43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751202"/>
            <a:ext cx="7855703" cy="3945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variables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variables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de 23 de Enero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70FD42A-31DC-4D79-85CA-85D7D9A80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158917"/>
              </p:ext>
            </p:extLst>
          </p:nvPr>
        </p:nvGraphicFramePr>
        <p:xfrm>
          <a:off x="1268963" y="1763485"/>
          <a:ext cx="6130213" cy="398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C65157-F1F0-4814-B858-8119B9BE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64" y="1513351"/>
            <a:ext cx="7294499" cy="47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23BBE6-5871-49D0-9653-34266CB3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0" y="1588437"/>
            <a:ext cx="7676190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NACIONAL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5D536B-CE74-44DE-88EA-851553A4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31" y="1862333"/>
            <a:ext cx="5151712" cy="32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14/12/2017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A32B24-0B32-4B93-B894-74ABD2E3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42" y="1545876"/>
            <a:ext cx="7311716" cy="46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2016</Filtro>
    <Orden xmlns="8cf1b8fd-72df-4c21-8306-a5f720778edf">59</Orden>
    <Formato xmlns="8cf1b8fd-72df-4c21-8306-a5f720778edf">/Style%20Library/Images/ppt.svg</Formato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7C73BA-47CB-4B8C-A24D-561DF95A88F9}"/>
</file>

<file path=customXml/itemProps2.xml><?xml version="1.0" encoding="utf-8"?>
<ds:datastoreItem xmlns:ds="http://schemas.openxmlformats.org/officeDocument/2006/customXml" ds:itemID="{F4AF38C9-F9EC-4755-B9C6-CEC43DC0917F}"/>
</file>

<file path=customXml/itemProps3.xml><?xml version="1.0" encoding="utf-8"?>
<ds:datastoreItem xmlns:ds="http://schemas.openxmlformats.org/officeDocument/2006/customXml" ds:itemID="{2C972454-6444-4CC9-B315-4C43FA0E390B}"/>
</file>

<file path=customXml/itemProps4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6055</TotalTime>
  <Words>340</Words>
  <Application>Microsoft Office PowerPoint</Application>
  <PresentationFormat>Presentación en pantalla (4:3)</PresentationFormat>
  <Paragraphs>59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septiembre 2017</dc:title>
  <dc:creator>CAMILO</dc:creator>
  <cp:lastModifiedBy>Julian Camilo Villar Chacon</cp:lastModifiedBy>
  <cp:revision>200</cp:revision>
  <cp:lastPrinted>2016-11-09T21:48:51Z</cp:lastPrinted>
  <dcterms:created xsi:type="dcterms:W3CDTF">2015-08-10T15:28:24Z</dcterms:created>
  <dcterms:modified xsi:type="dcterms:W3CDTF">2017-12-14T21:51:01Z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